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Alternate &amp; Same Side 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81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Side 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value of x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08712" y="3212327"/>
                <a:ext cx="4825159" cy="3244744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The sum of the angles will equal 180</a:t>
                </a:r>
              </a:p>
              <a:p>
                <a:pPr>
                  <a:buAutoNum type="arabicPeriod"/>
                </a:pPr>
                <a:r>
                  <a:rPr lang="en-US" dirty="0"/>
                  <a:t>Write the equation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=180</m:t>
                      </m:r>
                    </m:oMath>
                  </m:oMathPara>
                </a14:m>
                <a:endParaRPr lang="en-US" dirty="0"/>
              </a:p>
              <a:p>
                <a:pPr>
                  <a:buFont typeface="+mj-lt"/>
                  <a:buAutoNum type="arabicPeriod" startAt="2"/>
                </a:pPr>
                <a:r>
                  <a:rPr lang="en-US" dirty="0"/>
                  <a:t>Combine like terms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+4=180</m:t>
                    </m:r>
                  </m:oMath>
                </a14:m>
                <a:endParaRPr lang="en-US" dirty="0"/>
              </a:p>
              <a:p>
                <a:pPr>
                  <a:buFont typeface="+mj-lt"/>
                  <a:buAutoNum type="arabicPeriod" startAt="3"/>
                </a:pPr>
                <a:r>
                  <a:rPr lang="en-US" dirty="0"/>
                  <a:t>Solve this two step equation for x</a:t>
                </a:r>
              </a:p>
              <a:p>
                <a:pPr>
                  <a:buFont typeface="+mj-lt"/>
                  <a:buAutoNum type="arabicPeriod" startAt="3"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+4=180 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−4=−4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=176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176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08712" y="3212327"/>
                <a:ext cx="4825159" cy="3244744"/>
              </a:xfrm>
              <a:blipFill>
                <a:blip r:embed="rId2"/>
                <a:stretch>
                  <a:fillRect l="-379" t="-1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279" y="3212324"/>
            <a:ext cx="2774706" cy="272807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844324" y="3710608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730199" y="5135217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438735" y="3557291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268658" y="5058558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55720" y="5817150"/>
            <a:ext cx="37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Dots indicate congruent angles</a:t>
            </a:r>
          </a:p>
        </p:txBody>
      </p:sp>
      <p:sp>
        <p:nvSpPr>
          <p:cNvPr id="15" name="Freeform: Shape 14"/>
          <p:cNvSpPr/>
          <p:nvPr/>
        </p:nvSpPr>
        <p:spPr>
          <a:xfrm>
            <a:off x="2237915" y="3790122"/>
            <a:ext cx="505285" cy="1364974"/>
          </a:xfrm>
          <a:custGeom>
            <a:avLst/>
            <a:gdLst>
              <a:gd name="connsiteX0" fmla="*/ 372763 w 505285"/>
              <a:gd name="connsiteY0" fmla="*/ 1364974 h 1364974"/>
              <a:gd name="connsiteX1" fmla="*/ 1702 w 505285"/>
              <a:gd name="connsiteY1" fmla="*/ 596348 h 1364974"/>
              <a:gd name="connsiteX2" fmla="*/ 505285 w 505285"/>
              <a:gd name="connsiteY2" fmla="*/ 0 h 136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5285" h="1364974">
                <a:moveTo>
                  <a:pt x="372763" y="1364974"/>
                </a:moveTo>
                <a:cubicBezTo>
                  <a:pt x="176189" y="1094409"/>
                  <a:pt x="-20385" y="823844"/>
                  <a:pt x="1702" y="596348"/>
                </a:cubicBezTo>
                <a:cubicBezTo>
                  <a:pt x="23789" y="368852"/>
                  <a:pt x="264537" y="184426"/>
                  <a:pt x="505285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6544" y="4618445"/>
            <a:ext cx="1866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mark </a:t>
            </a:r>
          </a:p>
          <a:p>
            <a:r>
              <a:rPr lang="en-US" dirty="0"/>
              <a:t>which angles</a:t>
            </a:r>
          </a:p>
          <a:p>
            <a:r>
              <a:rPr lang="en-US" dirty="0"/>
              <a:t>are congruent.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50617" y="3105333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supplementary</a:t>
            </a:r>
          </a:p>
        </p:txBody>
      </p:sp>
    </p:spTree>
    <p:extLst>
      <p:ext uri="{BB962C8B-B14F-4D97-AF65-F5344CB8AC3E}">
        <p14:creationId xmlns:p14="http://schemas.microsoft.com/office/powerpoint/2010/main" val="325820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value of x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08712" y="3212326"/>
                <a:ext cx="4825159" cy="349327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These angles are </a:t>
                </a:r>
                <a:r>
                  <a:rPr lang="en-US" b="1" u="sng" dirty="0"/>
                  <a:t>alternating interior </a:t>
                </a:r>
                <a:r>
                  <a:rPr lang="en-US" dirty="0"/>
                  <a:t>angles so they are congruent</a:t>
                </a:r>
              </a:p>
              <a:p>
                <a:r>
                  <a:rPr lang="en-US" dirty="0"/>
                  <a:t>Write the equation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−76=3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Move variables to one side and constants to the other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−76=3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=−5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−76=−2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solve for x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−76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b="0" dirty="0"/>
                  <a:t>38=x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08712" y="3212326"/>
                <a:ext cx="4825159" cy="3493273"/>
              </a:xfrm>
              <a:blipFill>
                <a:blip r:embed="rId2"/>
                <a:stretch>
                  <a:fillRect t="-1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354" y="3212323"/>
            <a:ext cx="3817924" cy="30851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1845" y="5096471"/>
            <a:ext cx="1866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mark </a:t>
            </a:r>
          </a:p>
          <a:p>
            <a:r>
              <a:rPr lang="en-US" dirty="0"/>
              <a:t>which angles</a:t>
            </a:r>
          </a:p>
          <a:p>
            <a:r>
              <a:rPr lang="en-US" dirty="0"/>
              <a:t>are congruent.</a:t>
            </a:r>
          </a:p>
        </p:txBody>
      </p:sp>
      <p:sp>
        <p:nvSpPr>
          <p:cNvPr id="9" name="Oval 8"/>
          <p:cNvSpPr/>
          <p:nvPr/>
        </p:nvSpPr>
        <p:spPr>
          <a:xfrm>
            <a:off x="2835316" y="4300330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200196" y="4748248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453232" y="4376988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200196" y="4095329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630991" y="4824493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362439" y="4284629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981316" y="4731683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316662" y="4977810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1 Alternate &amp; Same Side Angles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value of x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74155" y="3212324"/>
            <a:ext cx="2684376" cy="252331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08712" y="3212326"/>
                <a:ext cx="4825159" cy="346676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two angles are </a:t>
                </a:r>
                <a:r>
                  <a:rPr lang="en-US" b="1" u="sng" dirty="0"/>
                  <a:t>congruent </a:t>
                </a:r>
                <a:r>
                  <a:rPr lang="en-US" dirty="0"/>
                  <a:t>because they are </a:t>
                </a:r>
                <a:r>
                  <a:rPr lang="en-US" b="1" u="sng" dirty="0"/>
                  <a:t>alternating interior angles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Write the equation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−1=56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Solve for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−1=56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+1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+1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=57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=19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08712" y="3212326"/>
                <a:ext cx="4825159" cy="3466769"/>
              </a:xfrm>
              <a:blipFill>
                <a:blip r:embed="rId3"/>
                <a:stretch>
                  <a:fillRect l="-126" t="-2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3143301" y="4767010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86585" y="4182686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86863" y="5881456"/>
            <a:ext cx="37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Dots indicate congruent angles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1876" y="4022735"/>
            <a:ext cx="1866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mark </a:t>
            </a:r>
          </a:p>
          <a:p>
            <a:r>
              <a:rPr lang="en-US" dirty="0"/>
              <a:t>which angles</a:t>
            </a:r>
          </a:p>
          <a:p>
            <a:r>
              <a:rPr lang="en-US" dirty="0"/>
              <a:t>are congruent.</a:t>
            </a:r>
          </a:p>
        </p:txBody>
      </p:sp>
    </p:spTree>
    <p:extLst>
      <p:ext uri="{BB962C8B-B14F-4D97-AF65-F5344CB8AC3E}">
        <p14:creationId xmlns:p14="http://schemas.microsoft.com/office/powerpoint/2010/main" val="290694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value of x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96306" y="3492500"/>
            <a:ext cx="2743200" cy="22479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6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The two angles are </a:t>
                </a:r>
                <a:r>
                  <a:rPr lang="en-US" b="1" u="sng" dirty="0"/>
                  <a:t>congruent </a:t>
                </a:r>
                <a:r>
                  <a:rPr lang="en-US" dirty="0"/>
                  <a:t>because they are </a:t>
                </a:r>
                <a:r>
                  <a:rPr lang="en-US" b="1" u="sng" dirty="0"/>
                  <a:t>alternating exterior angles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Write the equation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+27=102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Solve for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102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−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27=−27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=75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126" t="-651" b="-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4004692" y="4939288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403614" y="3851382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86863" y="5881456"/>
            <a:ext cx="37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Dots indicate congruent angles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9989" y="4004699"/>
            <a:ext cx="1866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mark </a:t>
            </a:r>
          </a:p>
          <a:p>
            <a:r>
              <a:rPr lang="en-US" dirty="0"/>
              <a:t>which angles</a:t>
            </a:r>
          </a:p>
          <a:p>
            <a:r>
              <a:rPr lang="en-US" dirty="0"/>
              <a:t>are congruent.</a:t>
            </a:r>
          </a:p>
        </p:txBody>
      </p:sp>
    </p:spTree>
    <p:extLst>
      <p:ext uri="{BB962C8B-B14F-4D97-AF65-F5344CB8AC3E}">
        <p14:creationId xmlns:p14="http://schemas.microsoft.com/office/powerpoint/2010/main" val="153310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Solve for x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43944" y="3568700"/>
            <a:ext cx="2447925" cy="20955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08712" y="3212326"/>
                <a:ext cx="5983288" cy="364567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Realize that the two angles are actually </a:t>
                </a:r>
                <a:r>
                  <a:rPr lang="en-US" b="1" u="sng" dirty="0"/>
                  <a:t>supplementary angles </a:t>
                </a:r>
                <a:r>
                  <a:rPr lang="en-US" dirty="0"/>
                  <a:t>so they will add up to 180°</a:t>
                </a:r>
              </a:p>
              <a:p>
                <a:r>
                  <a:rPr lang="en-US" dirty="0"/>
                  <a:t>Write the equation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−8+104=180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Combine like terms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+96=180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Solve for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+96=180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−96=−96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=84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X=21</a:t>
                </a: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08712" y="3212326"/>
                <a:ext cx="5983288" cy="3645673"/>
              </a:xfrm>
              <a:blipFill>
                <a:blip r:embed="rId3"/>
                <a:stretch>
                  <a:fillRect t="-1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3938431" y="4806767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151823" y="4018671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738307" y="4297075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055253" y="4450392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1902074">
            <a:off x="2843530" y="3031386"/>
            <a:ext cx="797050" cy="22812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44791" y="3927743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supplementary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3828" y="6048857"/>
            <a:ext cx="37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Dots indicate congruent angles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5398" y="4573497"/>
            <a:ext cx="1866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mark </a:t>
            </a:r>
          </a:p>
          <a:p>
            <a:r>
              <a:rPr lang="en-US" dirty="0"/>
              <a:t>which angles</a:t>
            </a:r>
          </a:p>
          <a:p>
            <a:r>
              <a:rPr lang="en-US" dirty="0"/>
              <a:t>are congruent.</a:t>
            </a:r>
          </a:p>
        </p:txBody>
      </p:sp>
    </p:spTree>
    <p:extLst>
      <p:ext uri="{BB962C8B-B14F-4D97-AF65-F5344CB8AC3E}">
        <p14:creationId xmlns:p14="http://schemas.microsoft.com/office/powerpoint/2010/main" val="275955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value of x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54955" y="3554412"/>
            <a:ext cx="3741690" cy="299067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08712" y="3212326"/>
                <a:ext cx="5850766" cy="351977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Realize that the two angles are actually </a:t>
                </a:r>
                <a:r>
                  <a:rPr lang="en-US" b="1" u="sng" dirty="0"/>
                  <a:t>supplementary angles </a:t>
                </a:r>
                <a:r>
                  <a:rPr lang="en-US" dirty="0"/>
                  <a:t>so they will add up to 180°</a:t>
                </a:r>
              </a:p>
              <a:p>
                <a:r>
                  <a:rPr lang="en-US" dirty="0"/>
                  <a:t>Write the equation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+140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=180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Solve for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+140=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180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       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140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140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X=4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08712" y="3212326"/>
                <a:ext cx="5850766" cy="3519777"/>
              </a:xfrm>
              <a:blipFill>
                <a:blip r:embed="rId3"/>
                <a:stretch>
                  <a:fillRect l="-104" t="-1386" b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3025800" y="4171988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26272" y="3942012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500278" y="5371258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336359" y="4504069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494132" y="4404309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814303" y="5150099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861881" y="4765606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814302" y="5645503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7880" y="4447928"/>
            <a:ext cx="1866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mark </a:t>
            </a:r>
          </a:p>
          <a:p>
            <a:r>
              <a:rPr lang="en-US" dirty="0"/>
              <a:t>which angles</a:t>
            </a:r>
          </a:p>
          <a:p>
            <a:r>
              <a:rPr lang="en-US" dirty="0"/>
              <a:t>are congruent.</a:t>
            </a:r>
          </a:p>
        </p:txBody>
      </p:sp>
    </p:spTree>
    <p:extLst>
      <p:ext uri="{BB962C8B-B14F-4D97-AF65-F5344CB8AC3E}">
        <p14:creationId xmlns:p14="http://schemas.microsoft.com/office/powerpoint/2010/main" val="342995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Solve for x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50505" y="3578225"/>
            <a:ext cx="3250890" cy="273627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8" name="Oval 7"/>
          <p:cNvSpPr/>
          <p:nvPr/>
        </p:nvSpPr>
        <p:spPr>
          <a:xfrm>
            <a:off x="3207355" y="4347560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963" y="4790747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438129" y="5089924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 rot="19289033">
            <a:off x="3549996" y="4765606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08712" y="3212326"/>
                <a:ext cx="4825159" cy="337400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Realize that the two angles are actually </a:t>
                </a:r>
                <a:r>
                  <a:rPr lang="en-US" b="1" u="sng" dirty="0"/>
                  <a:t>supplementary angles </a:t>
                </a:r>
                <a:r>
                  <a:rPr lang="en-US" dirty="0"/>
                  <a:t>so they will add up to 180°</a:t>
                </a:r>
              </a:p>
              <a:p>
                <a:r>
                  <a:rPr lang="en-US" dirty="0"/>
                  <a:t>Write the equation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−7+67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=180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Combine like terms and solve for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+60=1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80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       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/>
                  <a:t>0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=120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X=60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12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08712" y="3212326"/>
                <a:ext cx="4825159" cy="3374003"/>
              </a:xfrm>
              <a:blipFill>
                <a:blip r:embed="rId3"/>
                <a:stretch>
                  <a:fillRect t="-1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3661862" y="4255202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371274" y="4018671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810274" y="5135368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175950" y="5459130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0381" y="4135379"/>
            <a:ext cx="1866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mark </a:t>
            </a:r>
          </a:p>
          <a:p>
            <a:r>
              <a:rPr lang="en-US" dirty="0"/>
              <a:t>which angles</a:t>
            </a:r>
          </a:p>
          <a:p>
            <a:r>
              <a:rPr lang="en-US" dirty="0"/>
              <a:t>are congruent.</a:t>
            </a:r>
          </a:p>
        </p:txBody>
      </p:sp>
    </p:spTree>
    <p:extLst>
      <p:ext uri="{BB962C8B-B14F-4D97-AF65-F5344CB8AC3E}">
        <p14:creationId xmlns:p14="http://schemas.microsoft.com/office/powerpoint/2010/main" val="90253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Solve for x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04730" y="3582987"/>
            <a:ext cx="3506201" cy="269803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08712" y="3212326"/>
                <a:ext cx="5254418" cy="350652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two angles are </a:t>
                </a:r>
                <a:r>
                  <a:rPr lang="en-US" b="1" u="sng" dirty="0"/>
                  <a:t>congruent </a:t>
                </a:r>
                <a:r>
                  <a:rPr lang="en-US" dirty="0"/>
                  <a:t>because they are </a:t>
                </a:r>
                <a:r>
                  <a:rPr lang="en-US" b="1" u="sng" dirty="0"/>
                  <a:t>alternating exterior angles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Write the equation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−20=115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Solve for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115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+20=+20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=135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X=27</a:t>
                </a:r>
              </a:p>
            </p:txBody>
          </p:sp>
        </mc:Choice>
        <mc:Fallback>
          <p:sp>
            <p:nvSpPr>
              <p:cNvPr id="8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08712" y="3212326"/>
                <a:ext cx="5254418" cy="3506525"/>
              </a:xfrm>
              <a:blipFill>
                <a:blip r:embed="rId3"/>
                <a:stretch>
                  <a:fillRect l="-116" t="-1391" r="-116" b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2993911" y="3904215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075870" y="5388458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485573" y="4462747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720618" y="4855345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6544" y="4618445"/>
            <a:ext cx="1866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mark </a:t>
            </a:r>
          </a:p>
          <a:p>
            <a:r>
              <a:rPr lang="en-US" dirty="0"/>
              <a:t>which angles</a:t>
            </a:r>
          </a:p>
          <a:p>
            <a:r>
              <a:rPr lang="en-US" dirty="0"/>
              <a:t>are congruent.</a:t>
            </a:r>
          </a:p>
        </p:txBody>
      </p:sp>
    </p:spTree>
    <p:extLst>
      <p:ext uri="{BB962C8B-B14F-4D97-AF65-F5344CB8AC3E}">
        <p14:creationId xmlns:p14="http://schemas.microsoft.com/office/powerpoint/2010/main" val="355156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value of x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3189"/>
          <a:stretch/>
        </p:blipFill>
        <p:spPr>
          <a:xfrm>
            <a:off x="956526" y="3646274"/>
            <a:ext cx="3921781" cy="3018563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08712" y="3212326"/>
                <a:ext cx="4825159" cy="364567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Realize that the two angles are actually </a:t>
                </a:r>
                <a:r>
                  <a:rPr lang="en-US" b="1" u="sng" dirty="0"/>
                  <a:t>supplementary angles </a:t>
                </a:r>
                <a:r>
                  <a:rPr lang="en-US" dirty="0"/>
                  <a:t>so they will add up to 180°</a:t>
                </a:r>
              </a:p>
              <a:p>
                <a:r>
                  <a:rPr lang="en-US" dirty="0"/>
                  <a:t>Write the equation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+70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=180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Solve for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+70=1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80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       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US" dirty="0"/>
                  <a:t>0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=110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X=10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08712" y="3212326"/>
                <a:ext cx="4825159" cy="3645673"/>
              </a:xfrm>
              <a:blipFill>
                <a:blip r:embed="rId3"/>
                <a:stretch>
                  <a:fillRect l="-126" t="-20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3073424" y="4616064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071300" y="4491631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181036" y="5002239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383983" y="4692722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093554" y="4971222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491596" y="4539405"/>
            <a:ext cx="163919" cy="15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502826" y="4904903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567533" y="5188618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6544" y="4618445"/>
            <a:ext cx="1866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mark </a:t>
            </a:r>
          </a:p>
          <a:p>
            <a:r>
              <a:rPr lang="en-US" dirty="0"/>
              <a:t>which angles</a:t>
            </a:r>
          </a:p>
          <a:p>
            <a:r>
              <a:rPr lang="en-US" dirty="0"/>
              <a:t>are congruent.</a:t>
            </a:r>
          </a:p>
        </p:txBody>
      </p:sp>
    </p:spTree>
    <p:extLst>
      <p:ext uri="{BB962C8B-B14F-4D97-AF65-F5344CB8AC3E}">
        <p14:creationId xmlns:p14="http://schemas.microsoft.com/office/powerpoint/2010/main" val="328103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value of x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54954" y="3540125"/>
            <a:ext cx="3770265" cy="2989754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08712" y="3212326"/>
                <a:ext cx="4825159" cy="346676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two angles are </a:t>
                </a:r>
                <a:r>
                  <a:rPr lang="en-US" b="1" u="sng" dirty="0"/>
                  <a:t>congruent </a:t>
                </a:r>
                <a:r>
                  <a:rPr lang="en-US" dirty="0"/>
                  <a:t>because they are </a:t>
                </a:r>
                <a:r>
                  <a:rPr lang="en-US" b="1" u="sng" dirty="0"/>
                  <a:t>alternating interior angles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Write the equation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−12=114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Solve for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−12=11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+12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+12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126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08712" y="3212326"/>
                <a:ext cx="4825159" cy="3466769"/>
              </a:xfrm>
              <a:blipFill>
                <a:blip r:embed="rId3"/>
                <a:stretch>
                  <a:fillRect l="-126" t="-1406" b="-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2603263" y="4574906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567533" y="4869051"/>
            <a:ext cx="163919" cy="15331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6544" y="4618445"/>
            <a:ext cx="1866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mark </a:t>
            </a:r>
          </a:p>
          <a:p>
            <a:r>
              <a:rPr lang="en-US" dirty="0"/>
              <a:t>which angles</a:t>
            </a:r>
          </a:p>
          <a:p>
            <a:r>
              <a:rPr lang="en-US" dirty="0"/>
              <a:t>are congruent.</a:t>
            </a:r>
          </a:p>
        </p:txBody>
      </p:sp>
    </p:spTree>
    <p:extLst>
      <p:ext uri="{BB962C8B-B14F-4D97-AF65-F5344CB8AC3E}">
        <p14:creationId xmlns:p14="http://schemas.microsoft.com/office/powerpoint/2010/main" val="272482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377</TotalTime>
  <Words>588</Words>
  <Application>Microsoft Office PowerPoint</Application>
  <PresentationFormat>Widescreen</PresentationFormat>
  <Paragraphs>153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Century Gothic</vt:lpstr>
      <vt:lpstr>Wingdings 3</vt:lpstr>
      <vt:lpstr>Ion Boardroom</vt:lpstr>
      <vt:lpstr>Alternate &amp; Same Side Angles</vt:lpstr>
      <vt:lpstr>Side 1 Alternate &amp; Same Side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Worksheet Side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Alternate &amp; Same Side Angles</dc:title>
  <dc:creator>Home Desktop</dc:creator>
  <cp:lastModifiedBy>Home Desktop</cp:lastModifiedBy>
  <cp:revision>10</cp:revision>
  <dcterms:created xsi:type="dcterms:W3CDTF">2017-02-17T01:46:09Z</dcterms:created>
  <dcterms:modified xsi:type="dcterms:W3CDTF">2017-02-17T08:03:43Z</dcterms:modified>
</cp:coreProperties>
</file>